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2" r:id="rId1"/>
  </p:sldMasterIdLst>
  <p:notesMasterIdLst>
    <p:notesMasterId r:id="rId7"/>
  </p:notesMasterIdLst>
  <p:sldIdLst>
    <p:sldId id="257" r:id="rId2"/>
    <p:sldId id="256" r:id="rId3"/>
    <p:sldId id="259" r:id="rId4"/>
    <p:sldId id="261" r:id="rId5"/>
    <p:sldId id="260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7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84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013359-7F2D-4A6C-82D0-FD33F71FAB1C}" type="datetimeFigureOut">
              <a:rPr lang="en-US" smtClean="0"/>
              <a:t>8/12/2024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C25ED3-C6EB-4A49-99F8-29E3BA3547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6819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Changes in doses administered per county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Smaller counties can barely even been seen in 2020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By 2023, ever dot is at least slightly visible.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Huge jump between 2020 and 2023 in doses administered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C25ED3-C6EB-4A49-99F8-29E3BA35479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1294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Largest jump in vaccines administered between 2020 and 2021, slows down 2022 to 2023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Can barely even see the green behind the yellow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C25ED3-C6EB-4A49-99F8-29E3BA35479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1657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Red is 2020, can see there isn’t much variance across the counties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2021, you can really see the jump larger counties take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Another large jump 2022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Very slight increase 2022 </a:t>
            </a:r>
            <a:r>
              <a:rPr lang="en-US"/>
              <a:t>to 2023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C25ED3-C6EB-4A49-99F8-29E3BA35479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5885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C47A6-8498-4544-80C8-41D24128A6B4}" type="datetimeFigureOut">
              <a:rPr lang="en-US" smtClean="0"/>
              <a:t>8/12/2024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5B38B-2E0A-46BC-9392-E70CB3DE09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2378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C47A6-8498-4544-80C8-41D24128A6B4}" type="datetimeFigureOut">
              <a:rPr lang="en-US" smtClean="0"/>
              <a:t>8/12/2024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5B38B-2E0A-46BC-9392-E70CB3DE09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3969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C47A6-8498-4544-80C8-41D24128A6B4}" type="datetimeFigureOut">
              <a:rPr lang="en-US" smtClean="0"/>
              <a:t>8/12/2024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5B38B-2E0A-46BC-9392-E70CB3DE098D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427694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C47A6-8498-4544-80C8-41D24128A6B4}" type="datetimeFigureOut">
              <a:rPr lang="en-US" smtClean="0"/>
              <a:t>8/12/2024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5B38B-2E0A-46BC-9392-E70CB3DE09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1985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C47A6-8498-4544-80C8-41D24128A6B4}" type="datetimeFigureOut">
              <a:rPr lang="en-US" smtClean="0"/>
              <a:t>8/12/2024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5B38B-2E0A-46BC-9392-E70CB3DE098D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2749663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C47A6-8498-4544-80C8-41D24128A6B4}" type="datetimeFigureOut">
              <a:rPr lang="en-US" smtClean="0"/>
              <a:t>8/12/2024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5B38B-2E0A-46BC-9392-E70CB3DE09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2741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C47A6-8498-4544-80C8-41D24128A6B4}" type="datetimeFigureOut">
              <a:rPr lang="en-US" smtClean="0"/>
              <a:t>8/12/2024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5B38B-2E0A-46BC-9392-E70CB3DE09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10022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C47A6-8498-4544-80C8-41D24128A6B4}" type="datetimeFigureOut">
              <a:rPr lang="en-US" smtClean="0"/>
              <a:t>8/12/2024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5B38B-2E0A-46BC-9392-E70CB3DE09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9054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C47A6-8498-4544-80C8-41D24128A6B4}" type="datetimeFigureOut">
              <a:rPr lang="en-US" smtClean="0"/>
              <a:t>8/12/2024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5B38B-2E0A-46BC-9392-E70CB3DE09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8458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C47A6-8498-4544-80C8-41D24128A6B4}" type="datetimeFigureOut">
              <a:rPr lang="en-US" smtClean="0"/>
              <a:t>8/12/2024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5B38B-2E0A-46BC-9392-E70CB3DE09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44506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C47A6-8498-4544-80C8-41D24128A6B4}" type="datetimeFigureOut">
              <a:rPr lang="en-US" smtClean="0"/>
              <a:t>8/12/2024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5B38B-2E0A-46BC-9392-E70CB3DE09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2134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C47A6-8498-4544-80C8-41D24128A6B4}" type="datetimeFigureOut">
              <a:rPr lang="en-US" smtClean="0"/>
              <a:t>8/12/2024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5B38B-2E0A-46BC-9392-E70CB3DE09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3820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C47A6-8498-4544-80C8-41D24128A6B4}" type="datetimeFigureOut">
              <a:rPr lang="en-US" smtClean="0"/>
              <a:t>8/12/2024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5B38B-2E0A-46BC-9392-E70CB3DE09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4916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C47A6-8498-4544-80C8-41D24128A6B4}" type="datetimeFigureOut">
              <a:rPr lang="en-US" smtClean="0"/>
              <a:t>8/12/2024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5B38B-2E0A-46BC-9392-E70CB3DE09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0145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C47A6-8498-4544-80C8-41D24128A6B4}" type="datetimeFigureOut">
              <a:rPr lang="en-US" smtClean="0"/>
              <a:t>8/12/2024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5B38B-2E0A-46BC-9392-E70CB3DE09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0818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5B38B-2E0A-46BC-9392-E70CB3DE098D}" type="slidenum">
              <a:rPr lang="en-US" smtClean="0"/>
              <a:t>‹#›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C47A6-8498-4544-80C8-41D24128A6B4}" type="datetimeFigureOut">
              <a:rPr lang="en-US" smtClean="0"/>
              <a:t>8/12/2024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8023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6C47A6-8498-4544-80C8-41D24128A6B4}" type="datetimeFigureOut">
              <a:rPr lang="en-US" smtClean="0"/>
              <a:t>8/12/2024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F405B38B-2E0A-46BC-9392-E70CB3DE09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089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3" r:id="rId1"/>
    <p:sldLayoutId id="2147483824" r:id="rId2"/>
    <p:sldLayoutId id="2147483825" r:id="rId3"/>
    <p:sldLayoutId id="2147483826" r:id="rId4"/>
    <p:sldLayoutId id="2147483827" r:id="rId5"/>
    <p:sldLayoutId id="2147483828" r:id="rId6"/>
    <p:sldLayoutId id="2147483829" r:id="rId7"/>
    <p:sldLayoutId id="2147483830" r:id="rId8"/>
    <p:sldLayoutId id="2147483831" r:id="rId9"/>
    <p:sldLayoutId id="2147483832" r:id="rId10"/>
    <p:sldLayoutId id="2147483833" r:id="rId11"/>
    <p:sldLayoutId id="2147483834" r:id="rId12"/>
    <p:sldLayoutId id="2147483835" r:id="rId13"/>
    <p:sldLayoutId id="2147483836" r:id="rId14"/>
    <p:sldLayoutId id="2147483837" r:id="rId15"/>
    <p:sldLayoutId id="2147483838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6EB0AD-7343-47FE-6FA3-16260517DDC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0907E7C-D0C7-9A87-EBFF-198555ECD8F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5760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ine of vials">
            <a:extLst>
              <a:ext uri="{FF2B5EF4-FFF2-40B4-BE49-F238E27FC236}">
                <a16:creationId xmlns:a16="http://schemas.microsoft.com/office/drawing/2014/main" id="{2D077E41-B6A6-BBCB-B7A4-34DDA27B1BE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260" b="13471"/>
          <a:stretch/>
        </p:blipFill>
        <p:spPr>
          <a:xfrm>
            <a:off x="20" y="975"/>
            <a:ext cx="1219198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594CD15-83F7-BD0E-D5E6-78D63EC47A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7309" y="442399"/>
            <a:ext cx="5858691" cy="1090938"/>
          </a:xfrm>
        </p:spPr>
        <p:txBody>
          <a:bodyPr anchor="b">
            <a:normAutofit fontScale="90000"/>
          </a:bodyPr>
          <a:lstStyle/>
          <a:p>
            <a:pPr algn="l"/>
            <a:r>
              <a:rPr lang="en-US" sz="3900" dirty="0">
                <a:solidFill>
                  <a:srgbClr val="FFFFFF"/>
                </a:solidFill>
              </a:rPr>
              <a:t>Vaccine Doses Administered Per County</a:t>
            </a:r>
          </a:p>
        </p:txBody>
      </p:sp>
    </p:spTree>
    <p:extLst>
      <p:ext uri="{BB962C8B-B14F-4D97-AF65-F5344CB8AC3E}">
        <p14:creationId xmlns:p14="http://schemas.microsoft.com/office/powerpoint/2010/main" val="2490041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BD9EAA-DF55-82B5-2601-5AB2F09D6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8545" y="710748"/>
            <a:ext cx="5097189" cy="1320800"/>
          </a:xfrm>
        </p:spPr>
        <p:txBody>
          <a:bodyPr/>
          <a:lstStyle/>
          <a:p>
            <a:pPr algn="ctr"/>
            <a:r>
              <a:rPr lang="en-US" dirty="0"/>
              <a:t>2020</a:t>
            </a:r>
            <a:br>
              <a:rPr lang="en-US" dirty="0"/>
            </a:br>
            <a:endParaRPr lang="en-US" dirty="0"/>
          </a:p>
        </p:txBody>
      </p:sp>
      <p:pic>
        <p:nvPicPr>
          <p:cNvPr id="6" name="Content Placeholder 5" descr="A map with red dots&#10;&#10;Description automatically generated">
            <a:extLst>
              <a:ext uri="{FF2B5EF4-FFF2-40B4-BE49-F238E27FC236}">
                <a16:creationId xmlns:a16="http://schemas.microsoft.com/office/drawing/2014/main" id="{2FEDDF6E-AFB7-2D35-153C-C7B6D1951B2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434" y="1537091"/>
            <a:ext cx="5329495" cy="3955886"/>
          </a:xfrm>
        </p:spPr>
      </p:pic>
      <p:pic>
        <p:nvPicPr>
          <p:cNvPr id="8" name="Content Placeholder 7" descr="A map with green dots&#10;&#10;Description automatically generated">
            <a:extLst>
              <a:ext uri="{FF2B5EF4-FFF2-40B4-BE49-F238E27FC236}">
                <a16:creationId xmlns:a16="http://schemas.microsoft.com/office/drawing/2014/main" id="{0BFC3433-D96B-76E2-D073-007C87EF4FB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492" y="1537091"/>
            <a:ext cx="5320546" cy="3955886"/>
          </a:xfr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91D21FCA-970E-30C4-151C-E7144EC7FF25}"/>
              </a:ext>
            </a:extLst>
          </p:cNvPr>
          <p:cNvSpPr txBox="1">
            <a:spLocks/>
          </p:cNvSpPr>
          <p:nvPr/>
        </p:nvSpPr>
        <p:spPr>
          <a:xfrm>
            <a:off x="6290124" y="710748"/>
            <a:ext cx="5097189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dirty="0"/>
              <a:t>2023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93250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map with orange dots&#10;&#10;Description automatically generated">
            <a:extLst>
              <a:ext uri="{FF2B5EF4-FFF2-40B4-BE49-F238E27FC236}">
                <a16:creationId xmlns:a16="http://schemas.microsoft.com/office/drawing/2014/main" id="{FCDD0C4B-5744-2E84-6148-CDA4D1668E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888" y="203931"/>
            <a:ext cx="8657906" cy="6450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8457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graph of a number of people&#10;&#10;Description automatically generated with medium confidence">
            <a:extLst>
              <a:ext uri="{FF2B5EF4-FFF2-40B4-BE49-F238E27FC236}">
                <a16:creationId xmlns:a16="http://schemas.microsoft.com/office/drawing/2014/main" id="{FF34E460-4981-CD25-E57B-A255A04321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907203"/>
            <a:ext cx="10905066" cy="5043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445080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34</TotalTime>
  <Words>105</Words>
  <Application>Microsoft Office PowerPoint</Application>
  <PresentationFormat>Widescreen</PresentationFormat>
  <Paragraphs>16</Paragraphs>
  <Slides>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Aptos</vt:lpstr>
      <vt:lpstr>Arial</vt:lpstr>
      <vt:lpstr>Trebuchet MS</vt:lpstr>
      <vt:lpstr>Wingdings 3</vt:lpstr>
      <vt:lpstr>Facet</vt:lpstr>
      <vt:lpstr>PowerPoint Presentation</vt:lpstr>
      <vt:lpstr>Vaccine Doses Administered Per County</vt:lpstr>
      <vt:lpstr>2020 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Rebekkah Alexander</dc:creator>
  <cp:lastModifiedBy>Aaron Wood</cp:lastModifiedBy>
  <cp:revision>1</cp:revision>
  <dcterms:created xsi:type="dcterms:W3CDTF">2024-08-12T17:44:30Z</dcterms:created>
  <dcterms:modified xsi:type="dcterms:W3CDTF">2024-08-12T18:55:45Z</dcterms:modified>
</cp:coreProperties>
</file>